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C86"/>
    <a:srgbClr val="CCE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4639" autoAdjust="0"/>
  </p:normalViewPr>
  <p:slideViewPr>
    <p:cSldViewPr>
      <p:cViewPr>
        <p:scale>
          <a:sx n="75" d="100"/>
          <a:sy n="75" d="100"/>
        </p:scale>
        <p:origin x="-2190" y="-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78078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1386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9189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6762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5915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1616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6655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4122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5430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0996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2723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89A1-735A-43AF-95BA-0E0AA591CA03}" type="datetimeFigureOut">
              <a:rPr lang="en-GB" smtClean="0"/>
              <a:pPr/>
              <a:t>25/03/2013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E6E4F-1855-4FEA-B7CA-667AE381FA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5439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0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2708920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2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2348880"/>
            <a:ext cx="4535433" cy="34594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3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671" y="2348880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5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1700808"/>
            <a:ext cx="4809754" cy="4319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6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2492896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8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3140968"/>
            <a:ext cx="2034885" cy="2635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19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2492896"/>
            <a:ext cx="4212345" cy="2328677"/>
          </a:xfrm>
          <a:prstGeom prst="rect">
            <a:avLst/>
          </a:prstGeom>
        </p:spPr>
      </p:pic>
      <p:pic>
        <p:nvPicPr>
          <p:cNvPr id="4" name="Picture 3" descr="18 cop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2420888"/>
            <a:ext cx="2034885" cy="2635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21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736" y="1772816"/>
            <a:ext cx="4599441" cy="39441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21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2348880"/>
            <a:ext cx="4599441" cy="3944120"/>
          </a:xfrm>
          <a:prstGeom prst="rect">
            <a:avLst/>
          </a:prstGeom>
        </p:spPr>
      </p:pic>
      <p:pic>
        <p:nvPicPr>
          <p:cNvPr id="4" name="Picture 3" descr="22 cop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60" y="3501008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24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7864" y="1844824"/>
            <a:ext cx="2112268" cy="40660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1026" name="Picture 2" descr="C:\#Action\25 cop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492896"/>
            <a:ext cx="4211637" cy="2328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27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1844824"/>
            <a:ext cx="4855474" cy="4315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28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684499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2743598"/>
            <a:ext cx="2376264" cy="32586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0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840" y="3933056"/>
            <a:ext cx="2346965" cy="16154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1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2852936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3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2996952"/>
            <a:ext cx="3168352" cy="23956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4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284984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6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816" y="2636912"/>
            <a:ext cx="3600400" cy="30921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37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3140968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5576" y="764704"/>
            <a:ext cx="7560840" cy="5400600"/>
          </a:xfrm>
          <a:prstGeom prst="rect">
            <a:avLst/>
          </a:prstGeom>
          <a:solidFill>
            <a:srgbClr val="BEE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6" name="Picture 4" descr="birdy - Cop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775" y="836613"/>
            <a:ext cx="3500438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276600" y="3860800"/>
            <a:ext cx="539908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4800" dirty="0">
                <a:latin typeface="Calibri" pitchFamily="34" charset="0"/>
              </a:rPr>
              <a:t>THE END</a:t>
            </a:r>
          </a:p>
        </p:txBody>
      </p:sp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4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2204864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6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3888" y="2996952"/>
            <a:ext cx="1984252" cy="27797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7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2276872"/>
            <a:ext cx="4212345" cy="2328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rtrait with Foo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453336"/>
            <a:ext cx="1008112" cy="326255"/>
          </a:xfrm>
          <a:prstGeom prst="rect">
            <a:avLst/>
          </a:prstGeom>
        </p:spPr>
      </p:pic>
      <p:pic>
        <p:nvPicPr>
          <p:cNvPr id="3" name="Picture 2" descr="9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2132856"/>
            <a:ext cx="4480569" cy="39380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2</Words>
  <Application>Microsoft Office PowerPoint</Application>
  <PresentationFormat>On-screen Show (4:3)</PresentationFormat>
  <Paragraphs>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Twinkl</cp:lastModifiedBy>
  <cp:revision>76</cp:revision>
  <dcterms:created xsi:type="dcterms:W3CDTF">2012-11-21T10:26:22Z</dcterms:created>
  <dcterms:modified xsi:type="dcterms:W3CDTF">2013-03-25T16:28:55Z</dcterms:modified>
</cp:coreProperties>
</file>